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6" r:id="rId10"/>
    <p:sldId id="307" r:id="rId11"/>
    <p:sldId id="308" r:id="rId12"/>
    <p:sldId id="303" r:id="rId13"/>
    <p:sldId id="304" r:id="rId14"/>
    <p:sldId id="292" r:id="rId15"/>
    <p:sldId id="293" r:id="rId16"/>
    <p:sldId id="294" r:id="rId17"/>
    <p:sldId id="300" r:id="rId18"/>
    <p:sldId id="301" r:id="rId19"/>
    <p:sldId id="285" r:id="rId20"/>
    <p:sldId id="290" r:id="rId21"/>
    <p:sldId id="266" r:id="rId22"/>
  </p:sldIdLst>
  <p:sldSz cx="12192000" cy="6858000"/>
  <p:notesSz cx="6858000" cy="9144000"/>
  <p:embeddedFontLst>
    <p:embeddedFont>
      <p:font typeface="HY견고딕" panose="02030600000101010101" pitchFamily="18" charset="-127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7" autoAdjust="0"/>
    <p:restoredTop sz="88471" autoAdjust="0"/>
  </p:normalViewPr>
  <p:slideViewPr>
    <p:cSldViewPr snapToGrid="0">
      <p:cViewPr varScale="1">
        <p:scale>
          <a:sx n="67" d="100"/>
          <a:sy n="67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91508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1066800" y="53661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7103FA-29DC-4605-8998-BD6AE238AAB2}"/>
              </a:ext>
            </a:extLst>
          </p:cNvPr>
          <p:cNvSpPr/>
          <p:nvPr/>
        </p:nvSpPr>
        <p:spPr>
          <a:xfrm>
            <a:off x="1066800" y="39659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73257FB-D96E-49F2-BA6E-FF36BC9F69C1}"/>
              </a:ext>
            </a:extLst>
          </p:cNvPr>
          <p:cNvSpPr/>
          <p:nvPr/>
        </p:nvSpPr>
        <p:spPr>
          <a:xfrm>
            <a:off x="1066800" y="265151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32836" y="341922"/>
            <a:ext cx="4926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분석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47, 46, 45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움직이지 않는 한가지 상태에 대한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KakaoTalk_Video_20181119_2142_44_905">
            <a:hlinkClick r:id="" action="ppaction://media"/>
            <a:extLst>
              <a:ext uri="{FF2B5EF4-FFF2-40B4-BE49-F238E27FC236}">
                <a16:creationId xmlns:a16="http://schemas.microsoft.com/office/drawing/2014/main" id="{489A167D-9268-4781-A1CD-F5A52D1DA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981" y="1559862"/>
            <a:ext cx="5342570" cy="44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 연결 방식 변경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 시작 및 종료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다른 문제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통신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3166784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C70A15-F33E-4A0E-8AF0-95BC9271ADB3}"/>
              </a:ext>
            </a:extLst>
          </p:cNvPr>
          <p:cNvSpPr/>
          <p:nvPr/>
        </p:nvSpPr>
        <p:spPr>
          <a:xfrm>
            <a:off x="2171320" y="24287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171320" y="467345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171320" y="540671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단위만큼 양치 시간을 더하여 양치 시간 측정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분이 되면 소리로 알림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7376" y="253455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7376" y="473268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35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42790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758171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30396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5092737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443869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79679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헤드 부분에 센서가 많고 너무 커서 입에 넣기 부담스럽지는 않은가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피드백을 반영하여 칫솔 모형의 디자인을 일부 수정여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센서의 위치를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칫솔대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중간으로 옮김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마다 통신하는 알고리즘 상 큰 문제는 없는 것으로 판단함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9B211C-4A05-4C4D-BD50-1E37B839A679}"/>
              </a:ext>
            </a:extLst>
          </p:cNvPr>
          <p:cNvSpPr/>
          <p:nvPr/>
        </p:nvSpPr>
        <p:spPr>
          <a:xfrm>
            <a:off x="1600200" y="3861597"/>
            <a:ext cx="355177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5B91D-655B-48F6-B981-70BD16EA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135054"/>
            <a:ext cx="4591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934075" y="1690915"/>
            <a:ext cx="5800832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잡음이 섞여 있는 값을 최소 제곱법을 통해 분석함으로써 값을 예측 할 수 있도록 하는 최적의 수학적 계산 과정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예측과 측정 업데이트를 반복적으로 수행하면서 현재 상태를 계산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단계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파라미터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센서 값들 및 상태 값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현재의 값을 예측하는 단계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 분포 이용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예측된 파라미터 값과 현재 얻어진 센서 정보를 이용해 현재 파라미터 값을 업데이트 하는 단계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74E184E-B552-4F0C-963B-C76869D3FB50}"/>
              </a:ext>
            </a:extLst>
          </p:cNvPr>
          <p:cNvSpPr/>
          <p:nvPr/>
        </p:nvSpPr>
        <p:spPr>
          <a:xfrm>
            <a:off x="6029325" y="269712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FA3AC45-6225-4FBC-BFB7-3F4279AFDBA4}"/>
              </a:ext>
            </a:extLst>
          </p:cNvPr>
          <p:cNvSpPr/>
          <p:nvPr/>
        </p:nvSpPr>
        <p:spPr>
          <a:xfrm>
            <a:off x="6018531" y="399265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18E9CB-FFA8-4B39-B655-76680D7A9162}"/>
              </a:ext>
            </a:extLst>
          </p:cNvPr>
          <p:cNvSpPr/>
          <p:nvPr/>
        </p:nvSpPr>
        <p:spPr>
          <a:xfrm>
            <a:off x="6018531" y="48518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7D48A-E2E8-4C9E-9FF9-4315BF34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3" y="2109787"/>
            <a:ext cx="5138738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8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475</Words>
  <Application>Microsoft Office PowerPoint</Application>
  <PresentationFormat>와이드스크린</PresentationFormat>
  <Paragraphs>91</Paragraphs>
  <Slides>21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NanumSquareR</vt:lpstr>
      <vt:lpstr>나눔스퀘어</vt:lpstr>
      <vt:lpstr>NanumSquareB</vt:lpstr>
      <vt:lpstr>HY견고딕</vt:lpstr>
      <vt:lpstr>나눔스퀘어 ExtraBold</vt:lpstr>
      <vt:lpstr>Arial</vt:lpstr>
      <vt:lpstr>Verdana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id01096883446@gmail.com</cp:lastModifiedBy>
  <cp:revision>112</cp:revision>
  <dcterms:created xsi:type="dcterms:W3CDTF">2018-10-14T13:17:29Z</dcterms:created>
  <dcterms:modified xsi:type="dcterms:W3CDTF">2018-11-19T12:51:40Z</dcterms:modified>
</cp:coreProperties>
</file>